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m Lecomte" userId="4a81b2d8-a9d5-463e-b409-eb2c858a6721" providerId="ADAL" clId="{1D94D5ED-7275-4A48-8E95-74924D123E9C}"/>
    <pc:docChg chg="custSel modSld">
      <pc:chgData name="Wim Lecomte" userId="4a81b2d8-a9d5-463e-b409-eb2c858a6721" providerId="ADAL" clId="{1D94D5ED-7275-4A48-8E95-74924D123E9C}" dt="2024-11-28T13:40:15.204" v="98" actId="1582"/>
      <pc:docMkLst>
        <pc:docMk/>
      </pc:docMkLst>
      <pc:sldChg chg="addSp delSp modSp mod">
        <pc:chgData name="Wim Lecomte" userId="4a81b2d8-a9d5-463e-b409-eb2c858a6721" providerId="ADAL" clId="{1D94D5ED-7275-4A48-8E95-74924D123E9C}" dt="2024-11-28T13:40:15.204" v="98" actId="1582"/>
        <pc:sldMkLst>
          <pc:docMk/>
          <pc:sldMk cId="2282924402" sldId="256"/>
        </pc:sldMkLst>
        <pc:spChg chg="mod">
          <ac:chgData name="Wim Lecomte" userId="4a81b2d8-a9d5-463e-b409-eb2c858a6721" providerId="ADAL" clId="{1D94D5ED-7275-4A48-8E95-74924D123E9C}" dt="2024-11-28T08:00:37.697" v="2" actId="20577"/>
          <ac:spMkLst>
            <pc:docMk/>
            <pc:sldMk cId="2282924402" sldId="256"/>
            <ac:spMk id="5" creationId="{3F24C779-C3EE-4C3D-808D-25B9C5A93AA6}"/>
          </ac:spMkLst>
        </pc:spChg>
        <pc:spChg chg="del mod">
          <ac:chgData name="Wim Lecomte" userId="4a81b2d8-a9d5-463e-b409-eb2c858a6721" providerId="ADAL" clId="{1D94D5ED-7275-4A48-8E95-74924D123E9C}" dt="2024-11-28T08:00:42.976" v="4" actId="478"/>
          <ac:spMkLst>
            <pc:docMk/>
            <pc:sldMk cId="2282924402" sldId="256"/>
            <ac:spMk id="7" creationId="{05FDC97B-65C5-4C80-A22D-7D0403B496AE}"/>
          </ac:spMkLst>
        </pc:spChg>
        <pc:spChg chg="del mod">
          <ac:chgData name="Wim Lecomte" userId="4a81b2d8-a9d5-463e-b409-eb2c858a6721" providerId="ADAL" clId="{1D94D5ED-7275-4A48-8E95-74924D123E9C}" dt="2024-11-28T08:00:46.479" v="6" actId="478"/>
          <ac:spMkLst>
            <pc:docMk/>
            <pc:sldMk cId="2282924402" sldId="256"/>
            <ac:spMk id="9" creationId="{50B54297-B1AB-4BB9-B790-71D8472E3CA3}"/>
          </ac:spMkLst>
        </pc:spChg>
        <pc:spChg chg="mod">
          <ac:chgData name="Wim Lecomte" userId="4a81b2d8-a9d5-463e-b409-eb2c858a6721" providerId="ADAL" clId="{1D94D5ED-7275-4A48-8E95-74924D123E9C}" dt="2024-11-28T08:00:56.318" v="11" actId="1076"/>
          <ac:spMkLst>
            <pc:docMk/>
            <pc:sldMk cId="2282924402" sldId="256"/>
            <ac:spMk id="49" creationId="{CCA20E70-D4F6-446F-8295-C9B7AA54F5F7}"/>
          </ac:spMkLst>
        </pc:spChg>
        <pc:spChg chg="add mod">
          <ac:chgData name="Wim Lecomte" userId="4a81b2d8-a9d5-463e-b409-eb2c858a6721" providerId="ADAL" clId="{1D94D5ED-7275-4A48-8E95-74924D123E9C}" dt="2024-11-28T13:39:20.310" v="85" actId="1076"/>
          <ac:spMkLst>
            <pc:docMk/>
            <pc:sldMk cId="2282924402" sldId="256"/>
            <ac:spMk id="89" creationId="{74239C07-D28C-405C-8A88-6AA2791DC6EE}"/>
          </ac:spMkLst>
        </pc:spChg>
        <pc:spChg chg="add del mod">
          <ac:chgData name="Wim Lecomte" userId="4a81b2d8-a9d5-463e-b409-eb2c858a6721" providerId="ADAL" clId="{1D94D5ED-7275-4A48-8E95-74924D123E9C}" dt="2024-11-28T13:37:50.480" v="59" actId="478"/>
          <ac:spMkLst>
            <pc:docMk/>
            <pc:sldMk cId="2282924402" sldId="256"/>
            <ac:spMk id="90" creationId="{0DA954AD-B496-473C-A893-4B65352F7D1F}"/>
          </ac:spMkLst>
        </pc:spChg>
        <pc:spChg chg="add mod">
          <ac:chgData name="Wim Lecomte" userId="4a81b2d8-a9d5-463e-b409-eb2c858a6721" providerId="ADAL" clId="{1D94D5ED-7275-4A48-8E95-74924D123E9C}" dt="2024-11-28T13:38:29.705" v="74" actId="13822"/>
          <ac:spMkLst>
            <pc:docMk/>
            <pc:sldMk cId="2282924402" sldId="256"/>
            <ac:spMk id="91" creationId="{C8F86395-4971-4991-B6A3-A2B439045ACA}"/>
          </ac:spMkLst>
        </pc:spChg>
        <pc:spChg chg="add mod">
          <ac:chgData name="Wim Lecomte" userId="4a81b2d8-a9d5-463e-b409-eb2c858a6721" providerId="ADAL" clId="{1D94D5ED-7275-4A48-8E95-74924D123E9C}" dt="2024-11-28T13:38:27.413" v="73" actId="13822"/>
          <ac:spMkLst>
            <pc:docMk/>
            <pc:sldMk cId="2282924402" sldId="256"/>
            <ac:spMk id="92" creationId="{891E22F0-06C6-452A-A06D-1F5B925F7B74}"/>
          </ac:spMkLst>
        </pc:spChg>
        <pc:picChg chg="add mod">
          <ac:chgData name="Wim Lecomte" userId="4a81b2d8-a9d5-463e-b409-eb2c858a6721" providerId="ADAL" clId="{1D94D5ED-7275-4A48-8E95-74924D123E9C}" dt="2024-11-28T13:39:56.821" v="94" actId="1076"/>
          <ac:picMkLst>
            <pc:docMk/>
            <pc:sldMk cId="2282924402" sldId="256"/>
            <ac:picMk id="1026" creationId="{5C86B91B-E64C-408A-89A4-1719AE30A56B}"/>
          </ac:picMkLst>
        </pc:picChg>
        <pc:cxnChg chg="del mod">
          <ac:chgData name="Wim Lecomte" userId="4a81b2d8-a9d5-463e-b409-eb2c858a6721" providerId="ADAL" clId="{1D94D5ED-7275-4A48-8E95-74924D123E9C}" dt="2024-11-28T08:00:50.557" v="10" actId="478"/>
          <ac:cxnSpMkLst>
            <pc:docMk/>
            <pc:sldMk cId="2282924402" sldId="256"/>
            <ac:cxnSpMk id="60" creationId="{C0691CE4-A21D-45AC-886C-64A5FD3DED14}"/>
          </ac:cxnSpMkLst>
        </pc:cxnChg>
        <pc:cxnChg chg="del mod">
          <ac:chgData name="Wim Lecomte" userId="4a81b2d8-a9d5-463e-b409-eb2c858a6721" providerId="ADAL" clId="{1D94D5ED-7275-4A48-8E95-74924D123E9C}" dt="2024-11-28T08:00:49.038" v="8" actId="478"/>
          <ac:cxnSpMkLst>
            <pc:docMk/>
            <pc:sldMk cId="2282924402" sldId="256"/>
            <ac:cxnSpMk id="64" creationId="{757130E4-9746-4E19-9D1F-395F73FF0958}"/>
          </ac:cxnSpMkLst>
        </pc:cxnChg>
        <pc:cxnChg chg="del mod">
          <ac:chgData name="Wim Lecomte" userId="4a81b2d8-a9d5-463e-b409-eb2c858a6721" providerId="ADAL" clId="{1D94D5ED-7275-4A48-8E95-74924D123E9C}" dt="2024-11-28T08:00:48.142" v="7" actId="478"/>
          <ac:cxnSpMkLst>
            <pc:docMk/>
            <pc:sldMk cId="2282924402" sldId="256"/>
            <ac:cxnSpMk id="67" creationId="{197DAB54-CAE8-4AA6-AB24-A177B9525A92}"/>
          </ac:cxnSpMkLst>
        </pc:cxnChg>
        <pc:cxnChg chg="add mod">
          <ac:chgData name="Wim Lecomte" userId="4a81b2d8-a9d5-463e-b409-eb2c858a6721" providerId="ADAL" clId="{1D94D5ED-7275-4A48-8E95-74924D123E9C}" dt="2024-11-28T08:01:10.404" v="15" actId="1582"/>
          <ac:cxnSpMkLst>
            <pc:docMk/>
            <pc:sldMk cId="2282924402" sldId="256"/>
            <ac:cxnSpMk id="87" creationId="{623C127B-C97C-4F10-A9CD-B50F35EEC74A}"/>
          </ac:cxnSpMkLst>
        </pc:cxnChg>
        <pc:cxnChg chg="add mod">
          <ac:chgData name="Wim Lecomte" userId="4a81b2d8-a9d5-463e-b409-eb2c858a6721" providerId="ADAL" clId="{1D94D5ED-7275-4A48-8E95-74924D123E9C}" dt="2024-11-28T13:38:42.708" v="78" actId="1582"/>
          <ac:cxnSpMkLst>
            <pc:docMk/>
            <pc:sldMk cId="2282924402" sldId="256"/>
            <ac:cxnSpMk id="94" creationId="{CE125FDB-FA79-47FC-9F14-C5343D0EAE3C}"/>
          </ac:cxnSpMkLst>
        </pc:cxnChg>
        <pc:cxnChg chg="add mod">
          <ac:chgData name="Wim Lecomte" userId="4a81b2d8-a9d5-463e-b409-eb2c858a6721" providerId="ADAL" clId="{1D94D5ED-7275-4A48-8E95-74924D123E9C}" dt="2024-11-28T13:39:04.957" v="84" actId="1582"/>
          <ac:cxnSpMkLst>
            <pc:docMk/>
            <pc:sldMk cId="2282924402" sldId="256"/>
            <ac:cxnSpMk id="97" creationId="{BF4897CF-0D14-4782-9974-FE8F8760BBB7}"/>
          </ac:cxnSpMkLst>
        </pc:cxnChg>
        <pc:cxnChg chg="add mod">
          <ac:chgData name="Wim Lecomte" userId="4a81b2d8-a9d5-463e-b409-eb2c858a6721" providerId="ADAL" clId="{1D94D5ED-7275-4A48-8E95-74924D123E9C}" dt="2024-11-28T13:39:33.022" v="88" actId="1582"/>
          <ac:cxnSpMkLst>
            <pc:docMk/>
            <pc:sldMk cId="2282924402" sldId="256"/>
            <ac:cxnSpMk id="100" creationId="{D2B6D9E7-6B2D-4EA5-B69B-0DAB1E3D2443}"/>
          </ac:cxnSpMkLst>
        </pc:cxnChg>
        <pc:cxnChg chg="add mod">
          <ac:chgData name="Wim Lecomte" userId="4a81b2d8-a9d5-463e-b409-eb2c858a6721" providerId="ADAL" clId="{1D94D5ED-7275-4A48-8E95-74924D123E9C}" dt="2024-11-28T13:40:15.204" v="98" actId="1582"/>
          <ac:cxnSpMkLst>
            <pc:docMk/>
            <pc:sldMk cId="2282924402" sldId="256"/>
            <ac:cxnSpMk id="102" creationId="{697494D3-C05C-4AF4-A73E-0E42DE6AFC9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754BA-B289-4D27-85E6-D7C1E62CC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5BBBEF-DC77-4168-99F2-B7ACE3E65F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60F0-A0BB-48DF-967A-89DDBC3B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1AD8C-9521-4E7C-AACD-906516D82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6148D-D014-483F-848F-8D149BFE1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956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2B807-DFB6-47E3-9F65-07D56A00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59954D-BC86-40F6-A1EB-30348DCA6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B6270-173A-4296-8989-7EBE52BA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780F-E23C-4E0E-BF08-AB13783C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4E1E6-2F72-471C-88BF-065C33F78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1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E7F9F5-AAD5-447A-AC70-083AE75A26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3EC95-B659-4F55-B775-3718D6495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9A19B-D018-40FD-9A50-3E7BC9191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F5187-A85D-44BB-9C8E-B5995FF92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ACC59-0722-4D69-A398-DF6A4E35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801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D3049-0ABC-4B76-8C01-7C66CBB5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BF0B6-31D8-4580-A8C9-113E94FC2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4B646-5F1F-48D8-BF09-CF692A016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10120-3FFB-4B31-8658-C8025B0A0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0711E-D17E-47A8-94BE-B7B31994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283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3EBB-11CF-437E-834A-E746CE552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F5F1F-D3DB-4CC1-9E87-A6BABB761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D7528-6ACA-449B-9BC4-F5B9D2552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A10C9-0D3A-4A87-9606-06466184C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44F01-D494-49FD-9EFC-B4F14DEB8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3740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A4C3E-8A26-4746-9D26-8C0FAB3FF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2C03A-D79B-4DC8-B2A6-A153C3336A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A8F63-8106-437D-A2BE-4EF59CFAB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63057-2051-478A-9FCB-C03E80B74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C4259-3B00-4305-9D6F-AA8AEE3F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1DAAF-1BB2-401B-8B12-355EF60F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697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A9C9B-EA77-41A6-BE4C-D11A3ACC0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19CAC-2BAC-4A31-A9F1-72F7665E6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04EBB-7C0B-4AD8-BEAD-72F331706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7433CF-447A-4015-ABCC-162FC1848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9D1F37-D265-474D-8486-6C6F0EE7D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0EB1D1-9F6C-4133-8009-8DEB0EB51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352DA3-CAF5-43C0-A7A6-9388569F1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59AE60-9048-450D-9848-93EE41FF5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321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7319E-1097-43B9-BE6C-B071CE37E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B14D93-0C38-44F6-94AC-B19932BE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C3B5DD-4C11-41DB-8BB3-8D9030461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14D470-777E-44AD-9C70-CF559AFA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423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1E40D-A469-45A7-9426-63787340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A28B00-3DFA-434C-A7B9-E444F7E9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3AE98-C07D-4EE3-9009-8CE01970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426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63322-F920-41D6-ABC0-3A852B8D1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68319-BA1C-446B-8F84-B54A963A5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EFEFD-A78D-49F4-8249-F374163AB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BF6DD9-99BB-47F8-B93D-C6FF6E9C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817B-D481-4DE3-BDE3-A54AB12C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828B2-3960-42C4-95CD-C0FC360C6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304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52B0B-F41D-4523-B456-31D085E38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E6B9C9-B0A4-4FF0-B387-B760D0CFB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27A93-4D38-463C-9428-0B6C52326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CA70AF-DE9D-4C04-B758-4F1E88449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DE539-7FE0-458B-9655-F76A75013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A3BD9-BF02-46F1-BD81-B46B11DB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528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A339A7-CEBB-4DCF-B5FA-D8DA53DA1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66F2B-8C92-4160-9910-D754D61A4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F35A6-FB76-423D-863A-CBEEEAA3C9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0EE7-DA41-4FF8-B71A-5745EC7CA2D0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A864C-9273-45DC-934D-E530F2569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8300C-CC4D-4D1D-A1B1-0C6768AEB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246DD-715A-4D82-9FFA-BEE1538E7A8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6689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3F24C779-C3EE-4C3D-808D-25B9C5A93AA6}"/>
              </a:ext>
            </a:extLst>
          </p:cNvPr>
          <p:cNvSpPr/>
          <p:nvPr/>
        </p:nvSpPr>
        <p:spPr>
          <a:xfrm>
            <a:off x="397230" y="1128319"/>
            <a:ext cx="2773808" cy="1514213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Bel VAB voor bijstand 03/253.61.30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F201DBB4-2665-47B4-821C-F4402656797C}"/>
              </a:ext>
            </a:extLst>
          </p:cNvPr>
          <p:cNvSpPr/>
          <p:nvPr/>
        </p:nvSpPr>
        <p:spPr>
          <a:xfrm>
            <a:off x="7559725" y="363719"/>
            <a:ext cx="2340529" cy="906011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Lichamelijk letsel 112 bellen</a:t>
            </a:r>
          </a:p>
        </p:txBody>
      </p:sp>
      <p:sp>
        <p:nvSpPr>
          <p:cNvPr id="31" name="Cloud 30">
            <a:extLst>
              <a:ext uri="{FF2B5EF4-FFF2-40B4-BE49-F238E27FC236}">
                <a16:creationId xmlns:a16="http://schemas.microsoft.com/office/drawing/2014/main" id="{B814CB24-7ABD-4982-8B57-F5AB77312E83}"/>
              </a:ext>
            </a:extLst>
          </p:cNvPr>
          <p:cNvSpPr/>
          <p:nvPr/>
        </p:nvSpPr>
        <p:spPr>
          <a:xfrm>
            <a:off x="3171038" y="586280"/>
            <a:ext cx="2441196" cy="1008710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 schade aan leasefiets</a:t>
            </a:r>
          </a:p>
        </p:txBody>
      </p:sp>
      <p:sp>
        <p:nvSpPr>
          <p:cNvPr id="35" name="Cloud 34">
            <a:extLst>
              <a:ext uri="{FF2B5EF4-FFF2-40B4-BE49-F238E27FC236}">
                <a16:creationId xmlns:a16="http://schemas.microsoft.com/office/drawing/2014/main" id="{EE19C45D-BAF3-4E7F-BBBE-6F69CFF0D60F}"/>
              </a:ext>
            </a:extLst>
          </p:cNvPr>
          <p:cNvSpPr/>
          <p:nvPr/>
        </p:nvSpPr>
        <p:spPr>
          <a:xfrm>
            <a:off x="9127222" y="2816895"/>
            <a:ext cx="2785145" cy="1685602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Medische dienst verwittigen 03/561.23.77</a:t>
            </a:r>
            <a:br>
              <a:rPr lang="nl-BE" dirty="0"/>
            </a:br>
            <a:r>
              <a:rPr lang="nl-BE" dirty="0"/>
              <a:t>en leidinggevende</a:t>
            </a:r>
          </a:p>
        </p:txBody>
      </p:sp>
      <p:sp>
        <p:nvSpPr>
          <p:cNvPr id="49" name="Cloud 48">
            <a:extLst>
              <a:ext uri="{FF2B5EF4-FFF2-40B4-BE49-F238E27FC236}">
                <a16:creationId xmlns:a16="http://schemas.microsoft.com/office/drawing/2014/main" id="{CCA20E70-D4F6-446F-8295-C9B7AA54F5F7}"/>
              </a:ext>
            </a:extLst>
          </p:cNvPr>
          <p:cNvSpPr/>
          <p:nvPr/>
        </p:nvSpPr>
        <p:spPr>
          <a:xfrm>
            <a:off x="279633" y="3184571"/>
            <a:ext cx="3028426" cy="1166070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Schade doorgeven aan J&amp;T lease</a:t>
            </a:r>
          </a:p>
        </p:txBody>
      </p:sp>
      <p:sp>
        <p:nvSpPr>
          <p:cNvPr id="50" name="Cloud 49">
            <a:extLst>
              <a:ext uri="{FF2B5EF4-FFF2-40B4-BE49-F238E27FC236}">
                <a16:creationId xmlns:a16="http://schemas.microsoft.com/office/drawing/2014/main" id="{7EF28D5E-0C2F-4459-98DC-2B2DDC075169}"/>
              </a:ext>
            </a:extLst>
          </p:cNvPr>
          <p:cNvSpPr/>
          <p:nvPr/>
        </p:nvSpPr>
        <p:spPr>
          <a:xfrm>
            <a:off x="4832059" y="82775"/>
            <a:ext cx="2424418" cy="438291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Fietsongeval</a:t>
            </a:r>
          </a:p>
        </p:txBody>
      </p:sp>
      <p:sp>
        <p:nvSpPr>
          <p:cNvPr id="51" name="Cloud 50">
            <a:extLst>
              <a:ext uri="{FF2B5EF4-FFF2-40B4-BE49-F238E27FC236}">
                <a16:creationId xmlns:a16="http://schemas.microsoft.com/office/drawing/2014/main" id="{17B43234-ADB3-407A-9C53-2A30F5594E69}"/>
              </a:ext>
            </a:extLst>
          </p:cNvPr>
          <p:cNvSpPr/>
          <p:nvPr/>
        </p:nvSpPr>
        <p:spPr>
          <a:xfrm>
            <a:off x="6123963" y="1380591"/>
            <a:ext cx="1912690" cy="733435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Privé</a:t>
            </a:r>
          </a:p>
        </p:txBody>
      </p:sp>
      <p:sp>
        <p:nvSpPr>
          <p:cNvPr id="52" name="Cloud 51">
            <a:extLst>
              <a:ext uri="{FF2B5EF4-FFF2-40B4-BE49-F238E27FC236}">
                <a16:creationId xmlns:a16="http://schemas.microsoft.com/office/drawing/2014/main" id="{C680F4CE-DBF1-4A2E-8D25-3154828BA401}"/>
              </a:ext>
            </a:extLst>
          </p:cNvPr>
          <p:cNvSpPr/>
          <p:nvPr/>
        </p:nvSpPr>
        <p:spPr>
          <a:xfrm>
            <a:off x="9219500" y="1380590"/>
            <a:ext cx="2021747" cy="733435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Woonwerk</a:t>
            </a:r>
          </a:p>
        </p:txBody>
      </p:sp>
      <p:sp>
        <p:nvSpPr>
          <p:cNvPr id="53" name="Cloud 52">
            <a:extLst>
              <a:ext uri="{FF2B5EF4-FFF2-40B4-BE49-F238E27FC236}">
                <a16:creationId xmlns:a16="http://schemas.microsoft.com/office/drawing/2014/main" id="{8614636F-A7E5-4EBC-A066-80635929EF82}"/>
              </a:ext>
            </a:extLst>
          </p:cNvPr>
          <p:cNvSpPr/>
          <p:nvPr/>
        </p:nvSpPr>
        <p:spPr>
          <a:xfrm>
            <a:off x="5805182" y="2975994"/>
            <a:ext cx="2533475" cy="1685602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Doorgeven aan ambulant plan of hospitalisatie verzekering</a:t>
            </a:r>
          </a:p>
        </p:txBody>
      </p: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4CCFDE97-366A-4150-8A96-5F03ED97CCD3}"/>
              </a:ext>
            </a:extLst>
          </p:cNvPr>
          <p:cNvCxnSpPr>
            <a:endCxn id="31" idx="3"/>
          </p:cNvCxnSpPr>
          <p:nvPr/>
        </p:nvCxnSpPr>
        <p:spPr>
          <a:xfrm rot="10800000" flipV="1">
            <a:off x="4391637" y="363718"/>
            <a:ext cx="440423" cy="280235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36B14698-ACAA-491D-9C6C-58ED48D20689}"/>
              </a:ext>
            </a:extLst>
          </p:cNvPr>
          <p:cNvCxnSpPr>
            <a:cxnSpLocks/>
            <a:stCxn id="31" idx="1"/>
            <a:endCxn id="5" idx="0"/>
          </p:cNvCxnSpPr>
          <p:nvPr/>
        </p:nvCxnSpPr>
        <p:spPr>
          <a:xfrm rot="5400000">
            <a:off x="3634426" y="1128216"/>
            <a:ext cx="291510" cy="122291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F367F448-F728-4283-908E-90F544E0C6AB}"/>
              </a:ext>
            </a:extLst>
          </p:cNvPr>
          <p:cNvCxnSpPr>
            <a:cxnSpLocks/>
            <a:stCxn id="50" idx="0"/>
            <a:endCxn id="6" idx="3"/>
          </p:cNvCxnSpPr>
          <p:nvPr/>
        </p:nvCxnSpPr>
        <p:spPr>
          <a:xfrm>
            <a:off x="7254457" y="301921"/>
            <a:ext cx="1475533" cy="11360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1F8AA8B7-BDF2-44F2-9476-C3EB37531C6E}"/>
              </a:ext>
            </a:extLst>
          </p:cNvPr>
          <p:cNvCxnSpPr>
            <a:cxnSpLocks/>
            <a:stCxn id="6" idx="2"/>
            <a:endCxn id="51" idx="3"/>
          </p:cNvCxnSpPr>
          <p:nvPr/>
        </p:nvCxnSpPr>
        <p:spPr>
          <a:xfrm rot="10800000" flipV="1">
            <a:off x="7080309" y="816724"/>
            <a:ext cx="486677" cy="605801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A72435D0-F131-4952-B413-DA12C4162335}"/>
              </a:ext>
            </a:extLst>
          </p:cNvPr>
          <p:cNvCxnSpPr>
            <a:cxnSpLocks/>
            <a:stCxn id="6" idx="0"/>
            <a:endCxn id="52" idx="3"/>
          </p:cNvCxnSpPr>
          <p:nvPr/>
        </p:nvCxnSpPr>
        <p:spPr>
          <a:xfrm>
            <a:off x="9898304" y="816725"/>
            <a:ext cx="332070" cy="60580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0D28A7EB-9927-4F56-8801-08546FAB2051}"/>
              </a:ext>
            </a:extLst>
          </p:cNvPr>
          <p:cNvCxnSpPr>
            <a:cxnSpLocks/>
            <a:stCxn id="51" idx="1"/>
            <a:endCxn id="53" idx="3"/>
          </p:cNvCxnSpPr>
          <p:nvPr/>
        </p:nvCxnSpPr>
        <p:spPr>
          <a:xfrm rot="5400000">
            <a:off x="6596552" y="2588613"/>
            <a:ext cx="959125" cy="838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CCF5495C-184D-4336-B332-1DE7F3DF9BAD}"/>
              </a:ext>
            </a:extLst>
          </p:cNvPr>
          <p:cNvCxnSpPr>
            <a:cxnSpLocks/>
            <a:stCxn id="52" idx="1"/>
            <a:endCxn id="35" idx="3"/>
          </p:cNvCxnSpPr>
          <p:nvPr/>
        </p:nvCxnSpPr>
        <p:spPr>
          <a:xfrm rot="16200000" flipH="1">
            <a:off x="9975071" y="2368546"/>
            <a:ext cx="800027" cy="28942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623C127B-C97C-4F10-A9CD-B50F35EEC74A}"/>
              </a:ext>
            </a:extLst>
          </p:cNvPr>
          <p:cNvCxnSpPr>
            <a:cxnSpLocks/>
            <a:stCxn id="5" idx="1"/>
            <a:endCxn id="49" idx="3"/>
          </p:cNvCxnSpPr>
          <p:nvPr/>
        </p:nvCxnSpPr>
        <p:spPr>
          <a:xfrm rot="16200000" flipH="1">
            <a:off x="1483829" y="2941225"/>
            <a:ext cx="610322" cy="9712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74239C07-D28C-405C-8A88-6AA2791DC6EE}"/>
              </a:ext>
            </a:extLst>
          </p:cNvPr>
          <p:cNvSpPr txBox="1"/>
          <p:nvPr/>
        </p:nvSpPr>
        <p:spPr>
          <a:xfrm>
            <a:off x="2562836" y="5602674"/>
            <a:ext cx="3481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schadedossier naar adevroey@equinoxinsurance.be</a:t>
            </a:r>
          </a:p>
        </p:txBody>
      </p:sp>
      <p:pic>
        <p:nvPicPr>
          <p:cNvPr id="1026" name="Picture 6">
            <a:extLst>
              <a:ext uri="{FF2B5EF4-FFF2-40B4-BE49-F238E27FC236}">
                <a16:creationId xmlns:a16="http://schemas.microsoft.com/office/drawing/2014/main" id="{5C86B91B-E64C-408A-89A4-1719AE30A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0" y="5352061"/>
            <a:ext cx="211455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Cloud 90">
            <a:extLst>
              <a:ext uri="{FF2B5EF4-FFF2-40B4-BE49-F238E27FC236}">
                <a16:creationId xmlns:a16="http://schemas.microsoft.com/office/drawing/2014/main" id="{C8F86395-4971-4991-B6A3-A2B439045ACA}"/>
              </a:ext>
            </a:extLst>
          </p:cNvPr>
          <p:cNvSpPr/>
          <p:nvPr/>
        </p:nvSpPr>
        <p:spPr>
          <a:xfrm>
            <a:off x="117048" y="4406365"/>
            <a:ext cx="1082180" cy="648560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BASF</a:t>
            </a:r>
          </a:p>
        </p:txBody>
      </p:sp>
      <p:sp>
        <p:nvSpPr>
          <p:cNvPr id="92" name="Cloud 91">
            <a:extLst>
              <a:ext uri="{FF2B5EF4-FFF2-40B4-BE49-F238E27FC236}">
                <a16:creationId xmlns:a16="http://schemas.microsoft.com/office/drawing/2014/main" id="{891E22F0-06C6-452A-A06D-1F5B925F7B74}"/>
              </a:ext>
            </a:extLst>
          </p:cNvPr>
          <p:cNvSpPr/>
          <p:nvPr/>
        </p:nvSpPr>
        <p:spPr>
          <a:xfrm>
            <a:off x="2562837" y="4502497"/>
            <a:ext cx="1992385" cy="552428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EuroChem</a:t>
            </a:r>
          </a:p>
        </p:txBody>
      </p:sp>
      <p:cxnSp>
        <p:nvCxnSpPr>
          <p:cNvPr id="94" name="Connector: Elbow 93">
            <a:extLst>
              <a:ext uri="{FF2B5EF4-FFF2-40B4-BE49-F238E27FC236}">
                <a16:creationId xmlns:a16="http://schemas.microsoft.com/office/drawing/2014/main" id="{CE125FDB-FA79-47FC-9F14-C5343D0EAE3C}"/>
              </a:ext>
            </a:extLst>
          </p:cNvPr>
          <p:cNvCxnSpPr>
            <a:cxnSpLocks/>
            <a:stCxn id="49" idx="0"/>
            <a:endCxn id="92" idx="3"/>
          </p:cNvCxnSpPr>
          <p:nvPr/>
        </p:nvCxnSpPr>
        <p:spPr>
          <a:xfrm>
            <a:off x="3305535" y="3767606"/>
            <a:ext cx="253495" cy="766477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7" name="Connector: Elbow 96">
            <a:extLst>
              <a:ext uri="{FF2B5EF4-FFF2-40B4-BE49-F238E27FC236}">
                <a16:creationId xmlns:a16="http://schemas.microsoft.com/office/drawing/2014/main" id="{BF4897CF-0D14-4782-9974-FE8F8760BBB7}"/>
              </a:ext>
            </a:extLst>
          </p:cNvPr>
          <p:cNvCxnSpPr>
            <a:cxnSpLocks/>
            <a:stCxn id="49" idx="2"/>
            <a:endCxn id="91" idx="3"/>
          </p:cNvCxnSpPr>
          <p:nvPr/>
        </p:nvCxnSpPr>
        <p:spPr>
          <a:xfrm rot="10800000" flipH="1" flipV="1">
            <a:off x="289026" y="3767605"/>
            <a:ext cx="369111" cy="675841"/>
          </a:xfrm>
          <a:prstGeom prst="bentConnector4">
            <a:avLst>
              <a:gd name="adj1" fmla="val -61933"/>
              <a:gd name="adj2" fmla="val 90391"/>
            </a:avLst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0" name="Connector: Elbow 99">
            <a:extLst>
              <a:ext uri="{FF2B5EF4-FFF2-40B4-BE49-F238E27FC236}">
                <a16:creationId xmlns:a16="http://schemas.microsoft.com/office/drawing/2014/main" id="{D2B6D9E7-6B2D-4EA5-B69B-0DAB1E3D2443}"/>
              </a:ext>
            </a:extLst>
          </p:cNvPr>
          <p:cNvCxnSpPr>
            <a:stCxn id="92" idx="1"/>
          </p:cNvCxnSpPr>
          <p:nvPr/>
        </p:nvCxnSpPr>
        <p:spPr>
          <a:xfrm rot="5400000">
            <a:off x="3261306" y="5352061"/>
            <a:ext cx="595449" cy="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697494D3-C05C-4AF4-A73E-0E42DE6AFC97}"/>
              </a:ext>
            </a:extLst>
          </p:cNvPr>
          <p:cNvCxnSpPr>
            <a:cxnSpLocks/>
            <a:endCxn id="1026" idx="0"/>
          </p:cNvCxnSpPr>
          <p:nvPr/>
        </p:nvCxnSpPr>
        <p:spPr>
          <a:xfrm>
            <a:off x="658137" y="5067313"/>
            <a:ext cx="476738" cy="284748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92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46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 Lecomte</dc:creator>
  <cp:lastModifiedBy>Wim Lecomte</cp:lastModifiedBy>
  <cp:revision>13</cp:revision>
  <dcterms:created xsi:type="dcterms:W3CDTF">2024-11-27T07:50:52Z</dcterms:created>
  <dcterms:modified xsi:type="dcterms:W3CDTF">2024-11-28T13:40:32Z</dcterms:modified>
</cp:coreProperties>
</file>